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43" autoAdjust="0"/>
    <p:restoredTop sz="94660"/>
  </p:normalViewPr>
  <p:slideViewPr>
    <p:cSldViewPr snapToGrid="0">
      <p:cViewPr varScale="1">
        <p:scale>
          <a:sx n="79" d="100"/>
          <a:sy n="79" d="100"/>
        </p:scale>
        <p:origin x="126" y="4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6A23E-CF7E-4261-B09A-D7E0CD43532F}" type="datetimeFigureOut">
              <a:rPr lang="hu-HU" smtClean="0"/>
              <a:t>2020.06.16.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EF728-9524-44DF-BA5D-498ABE72F98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152603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6A23E-CF7E-4261-B09A-D7E0CD43532F}" type="datetimeFigureOut">
              <a:rPr lang="hu-HU" smtClean="0"/>
              <a:t>2020.06.16.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EF728-9524-44DF-BA5D-498ABE72F98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041298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6A23E-CF7E-4261-B09A-D7E0CD43532F}" type="datetimeFigureOut">
              <a:rPr lang="hu-HU" smtClean="0"/>
              <a:t>2020.06.16.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EF728-9524-44DF-BA5D-498ABE72F98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727189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6A23E-CF7E-4261-B09A-D7E0CD43532F}" type="datetimeFigureOut">
              <a:rPr lang="hu-HU" smtClean="0"/>
              <a:t>2020.06.16.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EF728-9524-44DF-BA5D-498ABE72F98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517140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6A23E-CF7E-4261-B09A-D7E0CD43532F}" type="datetimeFigureOut">
              <a:rPr lang="hu-HU" smtClean="0"/>
              <a:t>2020.06.16.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EF728-9524-44DF-BA5D-498ABE72F98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274399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6A23E-CF7E-4261-B09A-D7E0CD43532F}" type="datetimeFigureOut">
              <a:rPr lang="hu-HU" smtClean="0"/>
              <a:t>2020.06.16.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EF728-9524-44DF-BA5D-498ABE72F98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70227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6A23E-CF7E-4261-B09A-D7E0CD43532F}" type="datetimeFigureOut">
              <a:rPr lang="hu-HU" smtClean="0"/>
              <a:t>2020.06.16.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EF728-9524-44DF-BA5D-498ABE72F98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35447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6A23E-CF7E-4261-B09A-D7E0CD43532F}" type="datetimeFigureOut">
              <a:rPr lang="hu-HU" smtClean="0"/>
              <a:t>2020.06.16.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EF728-9524-44DF-BA5D-498ABE72F98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78072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6A23E-CF7E-4261-B09A-D7E0CD43532F}" type="datetimeFigureOut">
              <a:rPr lang="hu-HU" smtClean="0"/>
              <a:t>2020.06.16.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EF728-9524-44DF-BA5D-498ABE72F98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00480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6A23E-CF7E-4261-B09A-D7E0CD43532F}" type="datetimeFigureOut">
              <a:rPr lang="hu-HU" smtClean="0"/>
              <a:t>2020.06.16.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EF728-9524-44DF-BA5D-498ABE72F98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658535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6A23E-CF7E-4261-B09A-D7E0CD43532F}" type="datetimeFigureOut">
              <a:rPr lang="hu-HU" smtClean="0"/>
              <a:t>2020.06.16.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EF728-9524-44DF-BA5D-498ABE72F98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15889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96A23E-CF7E-4261-B09A-D7E0CD43532F}" type="datetimeFigureOut">
              <a:rPr lang="hu-HU" smtClean="0"/>
              <a:t>2020.06.16.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0EF728-9524-44DF-BA5D-498ABE72F98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62204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Csoportba foglalás 14"/>
          <p:cNvGrpSpPr/>
          <p:nvPr/>
        </p:nvGrpSpPr>
        <p:grpSpPr>
          <a:xfrm>
            <a:off x="4481630" y="3739245"/>
            <a:ext cx="2702104" cy="1407559"/>
            <a:chOff x="4348297" y="2748954"/>
            <a:chExt cx="2702104" cy="1407559"/>
          </a:xfrm>
        </p:grpSpPr>
        <p:sp>
          <p:nvSpPr>
            <p:cNvPr id="4" name="Ellipszis 3"/>
            <p:cNvSpPr/>
            <p:nvPr/>
          </p:nvSpPr>
          <p:spPr>
            <a:xfrm>
              <a:off x="4348297" y="2748954"/>
              <a:ext cx="2702104" cy="1407559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5" name="Szövegdoboz 4"/>
            <p:cNvSpPr txBox="1"/>
            <p:nvPr/>
          </p:nvSpPr>
          <p:spPr>
            <a:xfrm>
              <a:off x="4842960" y="3268067"/>
              <a:ext cx="17127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 smtClean="0"/>
                <a:t>Háló felrajzolása</a:t>
              </a:r>
              <a:endParaRPr lang="hu-HU" dirty="0"/>
            </a:p>
          </p:txBody>
        </p:sp>
      </p:grpSp>
      <p:grpSp>
        <p:nvGrpSpPr>
          <p:cNvPr id="14" name="Csoportba foglalás 13"/>
          <p:cNvGrpSpPr/>
          <p:nvPr/>
        </p:nvGrpSpPr>
        <p:grpSpPr>
          <a:xfrm>
            <a:off x="997086" y="1508095"/>
            <a:ext cx="2702104" cy="1407559"/>
            <a:chOff x="1867225" y="1243242"/>
            <a:chExt cx="2702104" cy="1407559"/>
          </a:xfrm>
        </p:grpSpPr>
        <p:sp>
          <p:nvSpPr>
            <p:cNvPr id="6" name="Ellipszis 5"/>
            <p:cNvSpPr/>
            <p:nvPr/>
          </p:nvSpPr>
          <p:spPr>
            <a:xfrm>
              <a:off x="1867225" y="1243242"/>
              <a:ext cx="2702104" cy="1407559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7" name="Szövegdoboz 6"/>
            <p:cNvSpPr txBox="1"/>
            <p:nvPr/>
          </p:nvSpPr>
          <p:spPr>
            <a:xfrm>
              <a:off x="1959438" y="1762355"/>
              <a:ext cx="25176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 smtClean="0"/>
                <a:t>Irányított körmentes gráf</a:t>
              </a:r>
              <a:endParaRPr lang="hu-HU" dirty="0"/>
            </a:p>
          </p:txBody>
        </p:sp>
      </p:grpSp>
      <p:grpSp>
        <p:nvGrpSpPr>
          <p:cNvPr id="13" name="Csoportba foglalás 12"/>
          <p:cNvGrpSpPr/>
          <p:nvPr/>
        </p:nvGrpSpPr>
        <p:grpSpPr>
          <a:xfrm>
            <a:off x="8097337" y="377085"/>
            <a:ext cx="2702104" cy="1407559"/>
            <a:chOff x="7170745" y="724128"/>
            <a:chExt cx="2702104" cy="1407559"/>
          </a:xfrm>
        </p:grpSpPr>
        <p:sp>
          <p:nvSpPr>
            <p:cNvPr id="8" name="Ellipszis 7"/>
            <p:cNvSpPr/>
            <p:nvPr/>
          </p:nvSpPr>
          <p:spPr>
            <a:xfrm>
              <a:off x="7170745" y="724128"/>
              <a:ext cx="2702104" cy="1407559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9" name="Szövegdoboz 8"/>
            <p:cNvSpPr txBox="1"/>
            <p:nvPr/>
          </p:nvSpPr>
          <p:spPr>
            <a:xfrm>
              <a:off x="7239010" y="844322"/>
              <a:ext cx="2565574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hu-HU" dirty="0" smtClean="0"/>
                <a:t>Projektszemlélet:</a:t>
              </a:r>
            </a:p>
            <a:p>
              <a:pPr algn="ctr"/>
              <a:r>
                <a:rPr lang="hu-HU" dirty="0"/>
                <a:t>g</a:t>
              </a:r>
              <a:r>
                <a:rPr lang="hu-HU" dirty="0" smtClean="0"/>
                <a:t>azdasági folyamatok</a:t>
              </a:r>
            </a:p>
            <a:p>
              <a:pPr algn="ctr"/>
              <a:r>
                <a:rPr lang="hu-HU" dirty="0"/>
                <a:t>t</a:t>
              </a:r>
              <a:r>
                <a:rPr lang="hu-HU" dirty="0" smtClean="0"/>
                <a:t>evékenységekre bontása</a:t>
              </a:r>
              <a:endParaRPr lang="hu-HU" dirty="0"/>
            </a:p>
          </p:txBody>
        </p:sp>
      </p:grpSp>
      <p:grpSp>
        <p:nvGrpSpPr>
          <p:cNvPr id="12" name="Csoportba foglalás 11"/>
          <p:cNvGrpSpPr/>
          <p:nvPr/>
        </p:nvGrpSpPr>
        <p:grpSpPr>
          <a:xfrm>
            <a:off x="5609866" y="1767652"/>
            <a:ext cx="2702104" cy="1407559"/>
            <a:chOff x="7938841" y="3035466"/>
            <a:chExt cx="2702104" cy="1407559"/>
          </a:xfrm>
        </p:grpSpPr>
        <p:sp>
          <p:nvSpPr>
            <p:cNvPr id="10" name="Ellipszis 9"/>
            <p:cNvSpPr/>
            <p:nvPr/>
          </p:nvSpPr>
          <p:spPr>
            <a:xfrm>
              <a:off x="7938841" y="3035466"/>
              <a:ext cx="2702104" cy="1407559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11" name="Szövegdoboz 10"/>
            <p:cNvSpPr txBox="1"/>
            <p:nvPr/>
          </p:nvSpPr>
          <p:spPr>
            <a:xfrm>
              <a:off x="8055439" y="3400454"/>
              <a:ext cx="251235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hu-HU" dirty="0" smtClean="0"/>
                <a:t>Tevékenységek közvetlen</a:t>
              </a:r>
            </a:p>
            <a:p>
              <a:pPr algn="ctr"/>
              <a:r>
                <a:rPr lang="hu-HU" dirty="0"/>
                <a:t>m</a:t>
              </a:r>
              <a:r>
                <a:rPr lang="hu-HU" dirty="0" smtClean="0"/>
                <a:t>egelőzési viszonyai</a:t>
              </a:r>
              <a:endParaRPr lang="hu-HU" dirty="0"/>
            </a:p>
          </p:txBody>
        </p:sp>
      </p:grpSp>
      <p:grpSp>
        <p:nvGrpSpPr>
          <p:cNvPr id="16" name="Csoportba foglalás 15"/>
          <p:cNvGrpSpPr/>
          <p:nvPr/>
        </p:nvGrpSpPr>
        <p:grpSpPr>
          <a:xfrm>
            <a:off x="4481630" y="5450441"/>
            <a:ext cx="2702104" cy="1407559"/>
            <a:chOff x="4348297" y="2748954"/>
            <a:chExt cx="2702104" cy="1407559"/>
          </a:xfrm>
        </p:grpSpPr>
        <p:sp>
          <p:nvSpPr>
            <p:cNvPr id="17" name="Ellipszis 16"/>
            <p:cNvSpPr/>
            <p:nvPr/>
          </p:nvSpPr>
          <p:spPr>
            <a:xfrm>
              <a:off x="4348297" y="2748954"/>
              <a:ext cx="2702104" cy="1407559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18" name="Szövegdoboz 17"/>
            <p:cNvSpPr txBox="1"/>
            <p:nvPr/>
          </p:nvSpPr>
          <p:spPr>
            <a:xfrm>
              <a:off x="4842960" y="3268067"/>
              <a:ext cx="17953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 smtClean="0"/>
                <a:t>Háló kiértékelése</a:t>
              </a:r>
              <a:endParaRPr lang="hu-HU" dirty="0"/>
            </a:p>
          </p:txBody>
        </p:sp>
      </p:grpSp>
      <p:cxnSp>
        <p:nvCxnSpPr>
          <p:cNvPr id="20" name="Egyenes összekötő nyíllal 19"/>
          <p:cNvCxnSpPr>
            <a:stCxn id="6" idx="5"/>
            <a:endCxn id="4" idx="1"/>
          </p:cNvCxnSpPr>
          <p:nvPr/>
        </p:nvCxnSpPr>
        <p:spPr>
          <a:xfrm>
            <a:off x="3303476" y="2709522"/>
            <a:ext cx="1573868" cy="12358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Egyenes összekötő nyíllal 21"/>
          <p:cNvCxnSpPr>
            <a:stCxn id="8" idx="3"/>
            <a:endCxn id="10" idx="7"/>
          </p:cNvCxnSpPr>
          <p:nvPr/>
        </p:nvCxnSpPr>
        <p:spPr>
          <a:xfrm flipH="1">
            <a:off x="7916256" y="1578512"/>
            <a:ext cx="576795" cy="3952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Egyenes összekötő nyíllal 24"/>
          <p:cNvCxnSpPr>
            <a:stCxn id="10" idx="4"/>
            <a:endCxn id="4" idx="7"/>
          </p:cNvCxnSpPr>
          <p:nvPr/>
        </p:nvCxnSpPr>
        <p:spPr>
          <a:xfrm flipH="1">
            <a:off x="6788020" y="3175211"/>
            <a:ext cx="172898" cy="7701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Egyenes összekötő nyíllal 27"/>
          <p:cNvCxnSpPr>
            <a:stCxn id="4" idx="4"/>
            <a:endCxn id="17" idx="0"/>
          </p:cNvCxnSpPr>
          <p:nvPr/>
        </p:nvCxnSpPr>
        <p:spPr>
          <a:xfrm>
            <a:off x="5832682" y="5146804"/>
            <a:ext cx="0" cy="3036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Csoportba foglalás 30"/>
          <p:cNvGrpSpPr/>
          <p:nvPr/>
        </p:nvGrpSpPr>
        <p:grpSpPr>
          <a:xfrm>
            <a:off x="8097337" y="3739244"/>
            <a:ext cx="2702104" cy="1407559"/>
            <a:chOff x="1867225" y="1243242"/>
            <a:chExt cx="2702104" cy="1407559"/>
          </a:xfrm>
        </p:grpSpPr>
        <p:sp>
          <p:nvSpPr>
            <p:cNvPr id="32" name="Ellipszis 31"/>
            <p:cNvSpPr/>
            <p:nvPr/>
          </p:nvSpPr>
          <p:spPr>
            <a:xfrm>
              <a:off x="1867225" y="1243242"/>
              <a:ext cx="2702104" cy="1407559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33" name="Szövegdoboz 32"/>
            <p:cNvSpPr txBox="1"/>
            <p:nvPr/>
          </p:nvSpPr>
          <p:spPr>
            <a:xfrm>
              <a:off x="2038210" y="1526319"/>
              <a:ext cx="236013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hu-HU" dirty="0" smtClean="0"/>
                <a:t>Informatikai ismeretek:</a:t>
              </a:r>
            </a:p>
            <a:p>
              <a:pPr algn="ctr"/>
              <a:r>
                <a:rPr lang="hu-HU" dirty="0" err="1" smtClean="0"/>
                <a:t>Powerpoint</a:t>
              </a:r>
              <a:r>
                <a:rPr lang="hu-HU" dirty="0" smtClean="0"/>
                <a:t>, Excel,</a:t>
              </a:r>
            </a:p>
            <a:p>
              <a:pPr algn="ctr"/>
              <a:r>
                <a:rPr lang="hu-HU" dirty="0" err="1" smtClean="0"/>
                <a:t>Ms</a:t>
              </a:r>
              <a:r>
                <a:rPr lang="hu-HU" dirty="0" smtClean="0"/>
                <a:t> Project</a:t>
              </a:r>
              <a:endParaRPr lang="hu-HU" dirty="0"/>
            </a:p>
          </p:txBody>
        </p:sp>
      </p:grpSp>
      <p:cxnSp>
        <p:nvCxnSpPr>
          <p:cNvPr id="34" name="Egyenes összekötő nyíllal 33"/>
          <p:cNvCxnSpPr>
            <a:stCxn id="32" idx="3"/>
            <a:endCxn id="17" idx="7"/>
          </p:cNvCxnSpPr>
          <p:nvPr/>
        </p:nvCxnSpPr>
        <p:spPr>
          <a:xfrm flipH="1">
            <a:off x="6788020" y="4940671"/>
            <a:ext cx="1705031" cy="7159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Csoportba foglalás 37"/>
          <p:cNvGrpSpPr/>
          <p:nvPr/>
        </p:nvGrpSpPr>
        <p:grpSpPr>
          <a:xfrm>
            <a:off x="4258814" y="100536"/>
            <a:ext cx="2702104" cy="1407559"/>
            <a:chOff x="7938841" y="3035466"/>
            <a:chExt cx="2702104" cy="1407559"/>
          </a:xfrm>
        </p:grpSpPr>
        <p:sp>
          <p:nvSpPr>
            <p:cNvPr id="39" name="Ellipszis 38"/>
            <p:cNvSpPr/>
            <p:nvPr/>
          </p:nvSpPr>
          <p:spPr>
            <a:xfrm>
              <a:off x="7938841" y="3035466"/>
              <a:ext cx="2702104" cy="1407559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40" name="Szövegdoboz 39"/>
            <p:cNvSpPr txBox="1"/>
            <p:nvPr/>
          </p:nvSpPr>
          <p:spPr>
            <a:xfrm>
              <a:off x="8065976" y="3256150"/>
              <a:ext cx="2451504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hu-HU" dirty="0" smtClean="0"/>
                <a:t>Az adott gazdasági</a:t>
              </a:r>
            </a:p>
            <a:p>
              <a:pPr algn="ctr"/>
              <a:r>
                <a:rPr lang="hu-HU" dirty="0" smtClean="0"/>
                <a:t>folyamathoz kapcsolódó</a:t>
              </a:r>
            </a:p>
            <a:p>
              <a:pPr algn="ctr"/>
              <a:r>
                <a:rPr lang="hu-HU" dirty="0" smtClean="0"/>
                <a:t>szakismeretek</a:t>
              </a:r>
              <a:endParaRPr lang="hu-HU" dirty="0"/>
            </a:p>
          </p:txBody>
        </p:sp>
      </p:grpSp>
      <p:cxnSp>
        <p:nvCxnSpPr>
          <p:cNvPr id="41" name="Egyenes összekötő nyíllal 40"/>
          <p:cNvCxnSpPr>
            <a:stCxn id="39" idx="4"/>
            <a:endCxn id="10" idx="1"/>
          </p:cNvCxnSpPr>
          <p:nvPr/>
        </p:nvCxnSpPr>
        <p:spPr>
          <a:xfrm>
            <a:off x="5609866" y="1508095"/>
            <a:ext cx="395714" cy="4656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Egyenes összekötő nyíllal 43"/>
          <p:cNvCxnSpPr>
            <a:stCxn id="32" idx="2"/>
            <a:endCxn id="4" idx="6"/>
          </p:cNvCxnSpPr>
          <p:nvPr/>
        </p:nvCxnSpPr>
        <p:spPr>
          <a:xfrm flipH="1">
            <a:off x="7183734" y="4443024"/>
            <a:ext cx="913603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71941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1363</TotalTime>
  <Words>32</Words>
  <Application>Microsoft Office PowerPoint</Application>
  <PresentationFormat>Szélesvásznú</PresentationFormat>
  <Paragraphs>14</Paragraphs>
  <Slides>1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Office-téma</vt:lpstr>
      <vt:lpstr>PowerPoint bemutató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Bánhalmi Árpád</dc:creator>
  <cp:lastModifiedBy>Bánhalmi Árpád</cp:lastModifiedBy>
  <cp:revision>5</cp:revision>
  <dcterms:created xsi:type="dcterms:W3CDTF">2020-06-16T15:47:41Z</dcterms:created>
  <dcterms:modified xsi:type="dcterms:W3CDTF">2020-06-17T14:30:58Z</dcterms:modified>
</cp:coreProperties>
</file>